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EC8A-89D9-4BFC-87B4-19EE4831F572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0480-E0E3-4B4A-82A5-E60B86398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211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EC8A-89D9-4BFC-87B4-19EE4831F572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0480-E0E3-4B4A-82A5-E60B86398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92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EC8A-89D9-4BFC-87B4-19EE4831F572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0480-E0E3-4B4A-82A5-E60B86398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3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EC8A-89D9-4BFC-87B4-19EE4831F572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0480-E0E3-4B4A-82A5-E60B86398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541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EC8A-89D9-4BFC-87B4-19EE4831F572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0480-E0E3-4B4A-82A5-E60B86398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34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EC8A-89D9-4BFC-87B4-19EE4831F572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0480-E0E3-4B4A-82A5-E60B86398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0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EC8A-89D9-4BFC-87B4-19EE4831F572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0480-E0E3-4B4A-82A5-E60B86398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129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EC8A-89D9-4BFC-87B4-19EE4831F572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0480-E0E3-4B4A-82A5-E60B86398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86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EC8A-89D9-4BFC-87B4-19EE4831F572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0480-E0E3-4B4A-82A5-E60B86398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7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EC8A-89D9-4BFC-87B4-19EE4831F572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0480-E0E3-4B4A-82A5-E60B86398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29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EC8A-89D9-4BFC-87B4-19EE4831F572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0480-E0E3-4B4A-82A5-E60B86398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01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BEC8A-89D9-4BFC-87B4-19EE4831F572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10480-E0E3-4B4A-82A5-E60B86398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68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ергей\Desktop\ramka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838" y="-99392"/>
            <a:ext cx="9349358" cy="7054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Сергей\Desktop\YcPdz50STO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855"/>
          <a:stretch/>
        </p:blipFill>
        <p:spPr bwMode="auto">
          <a:xfrm>
            <a:off x="395536" y="5013176"/>
            <a:ext cx="2073314" cy="146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C:\Users\Сергей\Desktop\AQI2JoWRkPc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4785" b="29241"/>
          <a:stretch/>
        </p:blipFill>
        <p:spPr bwMode="auto">
          <a:xfrm>
            <a:off x="6542144" y="4935544"/>
            <a:ext cx="2177193" cy="150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Сергей\Desktop\1m5tWNNaxnQ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51"/>
          <a:stretch/>
        </p:blipFill>
        <p:spPr bwMode="auto">
          <a:xfrm>
            <a:off x="4455094" y="4986015"/>
            <a:ext cx="2087050" cy="1477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Сергей\Desktop\UA69lVf9seU-296x300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933"/>
          <a:stretch/>
        </p:blipFill>
        <p:spPr bwMode="auto">
          <a:xfrm>
            <a:off x="2339752" y="4994190"/>
            <a:ext cx="2089414" cy="150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 descr="C:\Users\Сергей\Desktop\lemon6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723" y="904093"/>
            <a:ext cx="1067792" cy="81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C:\Users\Сергей\Desktop\hello_html_74be0122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528" y="670605"/>
            <a:ext cx="999861" cy="118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C:\Users\Сергей\Desktop\hello_html_199a4714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068" y="758002"/>
            <a:ext cx="1047343" cy="972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1" descr="C:\Users\Сергей\Desktop\5773f70db8c5b1559cfd0dbd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324" y="670605"/>
            <a:ext cx="1130528" cy="1318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65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29 0.10671 L -0.00729 0.495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0.09954 L -0.00399 0.5150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2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8 0.07778 L -0.00678 0.529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63 0.08773 L -0.00382 0.528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2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Сергей</cp:lastModifiedBy>
  <cp:revision>16</cp:revision>
  <dcterms:created xsi:type="dcterms:W3CDTF">2018-02-06T14:55:29Z</dcterms:created>
  <dcterms:modified xsi:type="dcterms:W3CDTF">2018-02-07T09:57:37Z</dcterms:modified>
</cp:coreProperties>
</file>