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8" autoAdjust="0"/>
    <p:restoredTop sz="94660"/>
  </p:normalViewPr>
  <p:slideViewPr>
    <p:cSldViewPr snapToGrid="0">
      <p:cViewPr varScale="1">
        <p:scale>
          <a:sx n="73" d="100"/>
          <a:sy n="73" d="100"/>
        </p:scale>
        <p:origin x="6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35644" y="4527004"/>
            <a:ext cx="6815669" cy="1515533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Мультимедийный урок: шаг к новым технологиям в обучении</a:t>
            </a:r>
            <a:r>
              <a:rPr lang="ru-RU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4638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7829" y="982132"/>
            <a:ext cx="10881360" cy="794417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Типы интерактивности в мультимедийном уроке</a:t>
            </a: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4583" y="1379340"/>
            <a:ext cx="10724606" cy="4728754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Говоря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 интерактивности, обычно имеют в виду возможность управлять представлением данных во время учебного процесса: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действия с объектами;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прокручивание текста или изображения в рамках экрана;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контекстно-зависимая справка;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возможность создания или настройки экранных объектов, и т.д.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1245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6693" y="1334830"/>
            <a:ext cx="9601196" cy="4809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Типы интерактивности: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реактивное, активное, двустороннее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59" y="2508069"/>
            <a:ext cx="10528664" cy="3722914"/>
          </a:xfrm>
        </p:spPr>
        <p:txBody>
          <a:bodyPr>
            <a:normAutofit/>
          </a:bodyPr>
          <a:lstStyle/>
          <a:p>
            <a:pPr lvl="0"/>
            <a:r>
              <a:rPr lang="ru-RU" b="1" dirty="0"/>
              <a:t>При реактивном взаимодействии обучающиеся могут проявлять своё отношение к информации</a:t>
            </a:r>
            <a:r>
              <a:rPr lang="ru-RU" dirty="0"/>
              <a:t> (реагировать), но при этом мало возможностей управления программой.</a:t>
            </a:r>
          </a:p>
          <a:p>
            <a:pPr lvl="0"/>
            <a:r>
              <a:rPr lang="ru-RU" b="1" dirty="0"/>
              <a:t>Активным взаимодействием называется вариант, когда есть возможность управлять ресурсом</a:t>
            </a:r>
            <a:r>
              <a:rPr lang="ru-RU" dirty="0"/>
              <a:t> путём выбора скорости, объёма материала, последовательности его изучения.</a:t>
            </a:r>
          </a:p>
          <a:p>
            <a:pPr lvl="0"/>
            <a:r>
              <a:rPr lang="ru-RU" b="1" dirty="0"/>
              <a:t>При двустороннем управлении программа адаптируется</a:t>
            </a:r>
            <a:r>
              <a:rPr lang="ru-RU" dirty="0"/>
              <a:t> к потребностям учащихся, которые ею управляют.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82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9756" y="1465457"/>
            <a:ext cx="9601196" cy="70297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возможности: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2331" y="2508069"/>
            <a:ext cx="10816046" cy="3683725"/>
          </a:xfrm>
        </p:spPr>
        <p:txBody>
          <a:bodyPr/>
          <a:lstStyle/>
          <a:p>
            <a:pPr lvl="0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представить различные объекты, явления природы, процессы;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динамического представления процессов сделать наглядными абстрактные понятия;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объединять несколько видов подачи информации (текст, изображение, звук) и одновременно представлять их, воздействуя на все органы чувств.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0539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1400144"/>
            <a:ext cx="9601196" cy="46784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Развивающие задачи:</a:t>
            </a: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9268" y="2556932"/>
            <a:ext cx="10842171" cy="3318936"/>
          </a:xfrm>
        </p:spPr>
        <p:txBody>
          <a:bodyPr/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развивать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навыки обработки больших объемов информации, представленных различными способами;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развивать способность критически мыслить, делать выводы;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стимулировать познавательные процессы;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153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7837" y="1778966"/>
            <a:ext cx="9601196" cy="258839"/>
          </a:xfrm>
        </p:spPr>
        <p:txBody>
          <a:bodyPr>
            <a:noAutofit/>
          </a:bodyPr>
          <a:lstStyle/>
          <a:p>
            <a:pPr marL="285750" lvl="0" indent="-28575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</a:pPr>
            <a:r>
              <a:rPr lang="ru-RU" sz="3600" b="1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Возможности педагогического взаимодействия:</a:t>
            </a:r>
            <a:r>
              <a:rPr lang="ru-RU" sz="280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5394" y="2556931"/>
            <a:ext cx="10763795" cy="3647925"/>
          </a:xfrm>
        </p:spPr>
        <p:txBody>
          <a:bodyPr>
            <a:normAutofit lnSpcReduction="10000"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двусторонне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взаимодействовать с обучающимися;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реагируя на запросы ученика, приближать учебный процесс к индивидуальному (при этом обучающийся может выбирать путь изучения материала, формы взаимодействия с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одногруппниками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необходимость использования ИКТ) и таким образом делать ученика активным членом образовательного процесса;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создавать условия для групповой работы в мультимедийной среде, что развивает навыки командной работы и повышает учебную мотивацию.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1014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4913" y="1334831"/>
            <a:ext cx="10842171" cy="676850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Дидактические задачи обучения, которые можно решить, используя мультимедийные средства на уроках: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4912" y="2556932"/>
            <a:ext cx="10842171" cy="3634862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усвоение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базовых предметных знаний;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систематизация 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полученной информации;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навыков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самоконтроля;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учебной мотивации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в целом;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помощь в самостоятельном изучении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учебного материала.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0318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0707" y="1071155"/>
            <a:ext cx="10646229" cy="5118222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Разрабатывая и применяя презентации на уроках, учитель использует преимущества смешанной подачи информации: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можно наглядно и доступно показать вещи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которые трудно объяснить словами;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вызывает интерес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и вносит разнообразие в процесс презентации;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усиливается воздействие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на аудиторию.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1834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6288" y="1253064"/>
            <a:ext cx="9601196" cy="1303867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Какие этапы урока будет эффективно провести с использованием презентации?</a:t>
            </a: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6206" y="2556931"/>
            <a:ext cx="10881360" cy="3621799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первичное усвоение новых знаний (презентация должна не просто заменять записи на доске, а содержать оригинальные материалы, которые невозможно рассказать или показать другими способами. Это может быть фрагмент выступления учёного, видеозапись эксперимента или опыта, который нельзя провести в школе, снимки и модели природных объектов и др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endParaRPr lang="ru-RU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первичное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закрепление или применение (в этом случае можно использовать презентацию в качестве тренажёра, школьники смогут применить полученные знания и оценить степень их усвоения).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70714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</TotalTime>
  <Words>341</Words>
  <Application>Microsoft Office PowerPoint</Application>
  <PresentationFormat>Широкоэкранный</PresentationFormat>
  <Paragraphs>36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Garamond</vt:lpstr>
      <vt:lpstr>Symbol</vt:lpstr>
      <vt:lpstr>Times New Roman</vt:lpstr>
      <vt:lpstr>Натуральные материалы</vt:lpstr>
      <vt:lpstr>Мультимедийный урок: шаг к новым технологиям в обучении </vt:lpstr>
      <vt:lpstr>Типы интерактивности в мультимедийном уроке </vt:lpstr>
      <vt:lpstr>Типы интерактивности: реактивное, активное, двустороннее</vt:lpstr>
      <vt:lpstr>Технические возможности: </vt:lpstr>
      <vt:lpstr>Развивающие задачи: </vt:lpstr>
      <vt:lpstr>Возможности педагогического взаимодействия: </vt:lpstr>
      <vt:lpstr>Дидактические задачи обучения, которые можно решить, используя мультимедийные средства на уроках: </vt:lpstr>
      <vt:lpstr>Презентация PowerPoint</vt:lpstr>
      <vt:lpstr>Какие этапы урока будет эффективно провести с использованием презентации?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Мультимедийный урок: шаг к новым технологиям в обучении</dc:title>
  <dc:creator>Teacher</dc:creator>
  <cp:lastModifiedBy>Teacher</cp:lastModifiedBy>
  <cp:revision>2</cp:revision>
  <dcterms:created xsi:type="dcterms:W3CDTF">2023-01-10T10:23:45Z</dcterms:created>
  <dcterms:modified xsi:type="dcterms:W3CDTF">2023-01-10T10:37:06Z</dcterms:modified>
</cp:coreProperties>
</file>