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52" d="100"/>
          <a:sy n="52" d="100"/>
        </p:scale>
        <p:origin x="-1404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12801"/>
            <a:ext cx="5829300" cy="56896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604000"/>
            <a:ext cx="4800600" cy="1625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828801"/>
            <a:ext cx="5829300" cy="3340100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425018"/>
            <a:ext cx="5829300" cy="150918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3371850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1869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2546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0" y="2133600"/>
            <a:ext cx="3031236" cy="6035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303014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1" y="2133600"/>
            <a:ext cx="303133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0" y="2950464"/>
            <a:ext cx="3031236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8" y="2950465"/>
            <a:ext cx="3031236" cy="52175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6" y="355600"/>
            <a:ext cx="2256235" cy="27940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3" y="364067"/>
            <a:ext cx="374689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6" y="3251201"/>
            <a:ext cx="2256235" cy="4917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04800"/>
            <a:ext cx="4283868" cy="11938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5" y="1524000"/>
            <a:ext cx="4541043" cy="605472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7747000"/>
            <a:ext cx="4283868" cy="711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33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1" y="8475134"/>
            <a:ext cx="1564481" cy="48683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4" y="8475134"/>
            <a:ext cx="2135981" cy="48683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59" y="8475134"/>
            <a:ext cx="421481" cy="486833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6343320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39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186" y="923596"/>
            <a:ext cx="5840150" cy="4704523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Я люблю тебя,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2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Rcy;&amp;ocy;&amp;scy;&amp;scy;&amp;icy;&amp;yacy; - &amp;rcy;&amp;ocy;&amp;dcy;&amp;icy;&amp;ncy;&amp;acy; &amp;mcy;&amp;ocy;&amp;yacy;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878267"/>
            <a:ext cx="5616624" cy="7041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0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&amp;Gcy;&amp;ocy;&amp;scy;&amp;ucy;&amp;dcy;&amp;acy;&amp;rcy;&amp;scy;&amp;tcy;&amp;vcy;&amp;iecy;&amp;ncy;&amp;ncy;&amp;ycy;&amp;iecy; &amp;scy;&amp;icy;&amp;mcy;&amp;vcy;&amp;ocy;&amp;lcy;&amp;ycy; &amp;Rcy;&amp;ocy;&amp;scy;&amp;scy;&amp;icy;&amp;icy; – &amp;gcy;&amp;iecy;&amp;rcy;&amp;bcy;, &amp;fcy;&amp;lcy;&amp;acy;&amp;gcy; &amp;icy; &amp;gcy;&amp;icy;&amp;mcy;&amp;ncy;. &amp;ZHcy;&amp;ucy;&amp;kcy;&amp;ocy;&amp;vcy;&amp;acy; &amp;Ocy;.&amp;Fcy;.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827585"/>
            <a:ext cx="5796644" cy="7186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1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0"/>
            <a:ext cx="6172200" cy="21336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Михалков Сергей Владимирович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  <a:cs typeface="Times New Roman"/>
              </a:rPr>
            </a:b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13 марта 1913 - 27 августа 2009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71734"/>
            <a:ext cx="3028950" cy="59964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</a:br>
            <a:endParaRPr lang="ru-RU" dirty="0" smtClean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классик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русской детской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литературы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поэт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баснописец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драматург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видный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общественный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двух гимнов Советского Союза и гимна Российской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Федерации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председатель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Исполкома Международного Сообщества Писательских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Союзов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Объект 5" descr="http://moscowwriters.ru/TVOR-P/mixal_sv/mix_f85m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059832"/>
            <a:ext cx="3024336" cy="4056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0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8680" y="323528"/>
            <a:ext cx="6048672" cy="8175689"/>
          </a:xfrm>
          <a:solidFill>
            <a:schemeClr val="bg2"/>
          </a:solidFill>
          <a:effectLst/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kern="1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Гимн </a:t>
            </a:r>
            <a:r>
              <a:rPr lang="ru-RU" sz="1400" b="1" kern="1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России</a:t>
            </a:r>
            <a:br>
              <a:rPr lang="ru-RU" sz="1400" b="1" kern="1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Россия - священная наша держава!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Россия - любимая наша страна!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Могучая воля, великая слава -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Твое достоянье на все времена.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Славься, Отечество наше свободное -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Братских народов союз вековой.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Предками данная мудрость народная.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Славься, страна! Мы гордимся тобой! </a:t>
            </a: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От южных морей до полярного края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Раскинулись наши леса и поля.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Одна ты на свете! Одна ты такая!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Хранимая Богом родная земля.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Славься, Отечество наше свободное -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Братских народов союз вековой.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Предками данная мудрость народная.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Славься, страна! Мы гордимся тобой!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Широкий простор для мечты и для жизни,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Грядущие нам открывают года.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Нам силу дает наша верность Отчизне.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Так было, так есть и так будет всегда!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Славься, Отечество наше свободное -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Братских народов союз вековой.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Предками данная мудрость народная. </a:t>
            </a: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Славься, страна! Мы гордимся тобой! </a:t>
            </a:r>
            <a:r>
              <a:rPr lang="ru-RU" sz="1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effectLst/>
                <a:latin typeface="Calibri"/>
                <a:ea typeface="Calibri"/>
                <a:cs typeface="Times New Roman"/>
              </a:rPr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393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Rcy;&amp;ocy;&amp;scy;&amp;scy;&amp;icy;&amp;yacy; - &amp;rcy;&amp;ocy;&amp;dcy;&amp;icy;&amp;ncy;&amp;acy; &amp;mcy;&amp;ocy;&amp;yacy;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878267"/>
            <a:ext cx="5616624" cy="7041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1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</TotalTime>
  <Words>11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Я люблю тебя, Россия!</vt:lpstr>
      <vt:lpstr>Презентация PowerPoint</vt:lpstr>
      <vt:lpstr>Презентация PowerPoint</vt:lpstr>
      <vt:lpstr>Михалков Сергей Владимирович 13 марта 1913 - 27 августа 2009 </vt:lpstr>
      <vt:lpstr>Гимн России  Россия - священная наша держава!  Россия - любимая наша страна!  Могучая воля, великая слава -  Твое достоянье на все времена.    Славься, Отечество наше свободное -  Братских народов союз вековой.  Предками данная мудрость народная.  Славься, страна! Мы гордимся тобой!    От южных морей до полярного края  Раскинулись наши леса и поля.  Одна ты на свете! Одна ты такая!  Хранимая Богом родная земля.    Славься, Отечество наше свободное -  Братских народов союз вековой.  Предками данная мудрость народная.  Славься, страна! Мы гордимся тобой!    Широкий простор для мечты и для жизни,  Грядущие нам открывают года.  Нам силу дает наша верность Отчизне.  Так было, так есть и так будет всегда!    Славься, Отечество наше свободное -  Братских народов союз вековой.  Предками данная мудрость народная.  Славься, страна! Мы гордимся тобой!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люблю тебя, Россия!</dc:title>
  <dc:creator>Педагог</dc:creator>
  <cp:lastModifiedBy>Психолог</cp:lastModifiedBy>
  <cp:revision>8</cp:revision>
  <dcterms:created xsi:type="dcterms:W3CDTF">2013-10-16T06:33:13Z</dcterms:created>
  <dcterms:modified xsi:type="dcterms:W3CDTF">2013-10-16T10:39:30Z</dcterms:modified>
</cp:coreProperties>
</file>